
<file path=[Content_Types].xml><?xml version="1.0" encoding="utf-8"?>
<Types xmlns="http://schemas.openxmlformats.org/package/2006/content-types">
  <Default Extension="crdownload" ContentType="image/pn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6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  <p:sldId id="270" r:id="rId14"/>
    <p:sldId id="271" r:id="rId15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crdownload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8139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5460D-B6DD-2760-6D09-9BE16FBC1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938D16-6FC2-0576-406D-586A0F2D1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8E246-F905-7441-EE2D-9B7602DDD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44DE3-C299-54AD-6145-60397CBB1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38C19-B420-E666-15FF-53F49411D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6883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16A3F-BDE0-4074-5F96-7DDA0BDDF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D1734C-A431-8F9D-1841-FB49DC22AF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09189-F50B-CFE1-B5C5-82B289878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684A3-DA9F-261A-AFAE-CD50B6639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F9F00-337A-717F-C47C-E5EFE7D58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15100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754F38-F7CE-98C3-5F27-31850111E4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DEBF35-D482-FC5F-4434-D557C97051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1D50F-43CE-A4D4-88BD-3E1CF7FBC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45FD0-2329-1883-B037-7677D6E83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D3540-65A6-1DED-4EB9-3E9CD2C09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75558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5567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77002-88BD-6904-0227-2C24808EA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09EF5-CC52-A5F6-B98A-43767D0AB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3385A-9093-9E5B-4A5C-BCEC3DEAE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6E307-662E-A836-E09B-C94A1D966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1CFFE-CBD5-F8F5-9FAD-F8429D14D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7627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D0F31-3715-5D14-A574-67E130F20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FCC06-9645-3390-DD1B-A022DDF0D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5A752-34ED-3AFB-3FA7-21B83ED3B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91A04-9B8A-AF05-43A4-63D2811A1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F7E8E-FB47-8CC1-B81F-2CA0B887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12351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42375-E3FC-329B-1B56-BD67ACDC0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040A0-5754-434C-EB83-AB03FB8743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899A0D-5BA1-CE99-6C5E-E688513E9A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C194DC-1345-DD51-E895-7DFF06A52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F41633-E1AD-8409-0130-4A00B0D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FFA66C-5B2C-83B6-C84B-C4050F2A8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75838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FD2EB-8F9C-9763-E5F2-B0C0D7D8A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41B52-3816-A1DE-F3DC-9A15FFAD5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4FD2E6-114C-9360-34DF-41304EFCD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1D19FE-9AB1-442F-A674-5E62841ED5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06664-D3A3-C5ED-03E3-DA118CC84F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540BFA-DB82-7426-FBC5-EB7B52637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EC6844-3B3C-E988-C099-00D3EA859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5406EB-119B-1577-8A71-E5C605345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2987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0F1F9-F770-4B57-1C17-CD43D8122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141290-5355-D3CA-DF1E-C60439AFD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541BE3-3BD0-1742-097F-18E516424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1FFA1-3A52-0CF2-EABE-D4E658C0D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60427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650365-AC5F-1A54-052A-4369CF581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22C1B3-43EF-1265-B0DA-3451F907D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7436E1-84E9-B69B-F85D-A8F6188FD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0199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C4380-0438-C1C8-A22A-A81DA4BDA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BC3AF-1760-D5BB-3F1D-D96A33FEA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8D4ED2-A1FA-0EB0-CD51-22EC033B25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775BA-4973-B2D5-09A3-9330595EC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B807E8-9F98-9D54-260B-B462D531F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8721A-0895-D94A-0C6B-74B575DB7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446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9ADA8-5F54-1934-EF56-2B0597B7C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EB0CCE-6D40-D071-FD02-43986258B1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E16AC1-27BC-C50F-D2BC-B0D71FCBE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039F46-E697-F441-CDEF-81ABAB03C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ED333-5FF6-4E69-54FE-832C4988D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88FAFF-6D5F-1771-DBDC-DE2DCA6C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971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31BC0B-6221-6577-D267-0EDF263B1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9FFC5-824C-4B5E-B253-1599323A4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8DD8A-A9AF-807D-D865-73F4AA6B49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52BF76-0197-4117-997E-6F4D2876A98A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3DC4F-B1F3-E772-2627-8D8BBF8D37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662F4-3AE9-A2C8-F9D8-B715428154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B81964-B21B-4913-82CC-9CB46964F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098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crdownload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D647C-79F3-EF23-4C91-391868E32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115" y="1944547"/>
            <a:ext cx="13439365" cy="6111433"/>
          </a:xfrm>
        </p:spPr>
        <p:txBody>
          <a:bodyPr/>
          <a:lstStyle/>
          <a:p>
            <a:pPr algn="r"/>
            <a:r>
              <a:rPr lang="fa-IR" dirty="0">
                <a:latin typeface="Alexandria"/>
              </a:rPr>
              <a:t>موضوع ارائه : هوش مصنوعی در صنعت کشاورزی</a:t>
            </a:r>
            <a:br>
              <a:rPr lang="fa-IR" dirty="0">
                <a:latin typeface="Alexandria"/>
              </a:rPr>
            </a:br>
            <a:br>
              <a:rPr lang="fa-IR" dirty="0">
                <a:latin typeface="Alexandria"/>
              </a:rPr>
            </a:br>
            <a:r>
              <a:rPr lang="fa-IR" dirty="0">
                <a:latin typeface="Alexandria"/>
              </a:rPr>
              <a:t>دانشجو:سیدمحمدعلی حسینی</a:t>
            </a:r>
            <a:br>
              <a:rPr lang="fa-IR" dirty="0">
                <a:latin typeface="Alexandria"/>
              </a:rPr>
            </a:br>
            <a:r>
              <a:rPr lang="fa-IR" dirty="0">
                <a:latin typeface="Alexandria"/>
              </a:rPr>
              <a:t>استاد :دکتر عصایی</a:t>
            </a:r>
            <a:endParaRPr lang="en-US" dirty="0">
              <a:latin typeface="Alexandria"/>
            </a:endParaRPr>
          </a:p>
        </p:txBody>
      </p:sp>
      <p:pic>
        <p:nvPicPr>
          <p:cNvPr id="6" name="Content Placeholder 5" descr="A blue and black logo&#10;&#10;Description automatically generated">
            <a:extLst>
              <a:ext uri="{FF2B5EF4-FFF2-40B4-BE49-F238E27FC236}">
                <a16:creationId xmlns:a16="http://schemas.microsoft.com/office/drawing/2014/main" id="{3CCD8157-D033-36C0-777E-8E15700C2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4512" y="0"/>
            <a:ext cx="2177296" cy="3249696"/>
          </a:xfrm>
        </p:spPr>
      </p:pic>
    </p:spTree>
    <p:extLst>
      <p:ext uri="{BB962C8B-B14F-4D97-AF65-F5344CB8AC3E}">
        <p14:creationId xmlns:p14="http://schemas.microsoft.com/office/powerpoint/2010/main" val="2110846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760220" y="2189678"/>
            <a:ext cx="5847278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کاهش هزینه‌ها</a:t>
            </a:r>
            <a:endParaRPr lang="en-US" sz="4604" dirty="0"/>
          </a:p>
        </p:txBody>
      </p:sp>
      <p:sp>
        <p:nvSpPr>
          <p:cNvPr id="5" name="Text 3"/>
          <p:cNvSpPr/>
          <p:nvPr/>
        </p:nvSpPr>
        <p:spPr>
          <a:xfrm>
            <a:off x="1760220" y="3475911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هزینه‌های نیروی کار</a:t>
            </a:r>
            <a:endParaRPr lang="en-US" sz="2302" dirty="0"/>
          </a:p>
        </p:txBody>
      </p:sp>
      <p:sp>
        <p:nvSpPr>
          <p:cNvPr id="6" name="Text 4"/>
          <p:cNvSpPr/>
          <p:nvPr/>
        </p:nvSpPr>
        <p:spPr>
          <a:xfrm>
            <a:off x="1760220" y="4063603"/>
            <a:ext cx="334160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با اتوماسیون کارها، نیاز به نیروی کار انسانی را کاهش می‌دهد و در نتیجه، هزینه‌های مربوط به حقوق و دستمزد را به طور قابل توجهی پایین می‌آورد.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651421" y="3475911"/>
            <a:ext cx="3207782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هزینه‌های سموم و کود</a:t>
            </a:r>
            <a:endParaRPr lang="en-US" sz="2302" dirty="0"/>
          </a:p>
        </p:txBody>
      </p:sp>
      <p:sp>
        <p:nvSpPr>
          <p:cNvPr id="8" name="Text 6"/>
          <p:cNvSpPr/>
          <p:nvPr/>
        </p:nvSpPr>
        <p:spPr>
          <a:xfrm>
            <a:off x="5651421" y="4063603"/>
            <a:ext cx="334160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سیستم‌های هوشمند با استفاده از هوش مصنوعی، نیاز به استفاده از سموم و کود را به حداقل می‌رسانند و هزینه‌های خرید و مصرف آن‌ها را کاهش می‌دهند.</a:t>
            </a: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621" y="3503652"/>
            <a:ext cx="3341608" cy="228635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760220" y="1667708"/>
            <a:ext cx="5955387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توسعه کشاورزی پایدار</a:t>
            </a:r>
            <a:endParaRPr lang="en-US" sz="4604" dirty="0"/>
          </a:p>
        </p:txBody>
      </p:sp>
      <p:sp>
        <p:nvSpPr>
          <p:cNvPr id="5" name="Shape 3"/>
          <p:cNvSpPr/>
          <p:nvPr/>
        </p:nvSpPr>
        <p:spPr>
          <a:xfrm>
            <a:off x="1760220" y="3092768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2371130" y="3092768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حفظ منابع</a:t>
            </a:r>
            <a:endParaRPr lang="en-US" sz="2302" dirty="0"/>
          </a:p>
        </p:txBody>
      </p:sp>
      <p:sp>
        <p:nvSpPr>
          <p:cNvPr id="7" name="Text 5"/>
          <p:cNvSpPr/>
          <p:nvPr/>
        </p:nvSpPr>
        <p:spPr>
          <a:xfrm>
            <a:off x="2371130" y="3591520"/>
            <a:ext cx="4832985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استفاده بهینه از آب، خاک و سایر منابع طبیعی، حفظ سلامت محیط زیست و جلوگیری از تخریب منابع طبیعی.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3092768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8037195" y="3092768"/>
            <a:ext cx="4112181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کاهش انتشار گازهای گلخانه‌ای</a:t>
            </a:r>
            <a:endParaRPr lang="en-US" sz="2302" dirty="0"/>
          </a:p>
        </p:txBody>
      </p:sp>
      <p:sp>
        <p:nvSpPr>
          <p:cNvPr id="10" name="Text 8"/>
          <p:cNvSpPr/>
          <p:nvPr/>
        </p:nvSpPr>
        <p:spPr>
          <a:xfrm>
            <a:off x="8037195" y="3591520"/>
            <a:ext cx="4832985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استفاده از فناوری‌های هوشمند و کاهش مصرف انرژی و کود شیمیایی، به کاهش انتشار گازهای گلخانه‌ای کمک می‌کند.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1760220" y="5063371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2371130" y="5063371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ارتقا تنوع زیستی</a:t>
            </a:r>
            <a:endParaRPr lang="en-US" sz="2302" dirty="0"/>
          </a:p>
        </p:txBody>
      </p:sp>
      <p:sp>
        <p:nvSpPr>
          <p:cNvPr id="13" name="Text 11"/>
          <p:cNvSpPr/>
          <p:nvPr/>
        </p:nvSpPr>
        <p:spPr>
          <a:xfrm>
            <a:off x="2371130" y="5562124"/>
            <a:ext cx="4832985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استفاده از روش‌های کشاورزی پایدار، مانند کشاورزی ارگانیک و رویکردهای محیط زیستی، به حفظ تنوع زیستی کمک می‌کند.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5063371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037195" y="5063371"/>
            <a:ext cx="306455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توسعه اقتصادی پایدار</a:t>
            </a:r>
            <a:endParaRPr lang="en-US" sz="2302" dirty="0"/>
          </a:p>
        </p:txBody>
      </p:sp>
      <p:sp>
        <p:nvSpPr>
          <p:cNvPr id="16" name="Text 14"/>
          <p:cNvSpPr/>
          <p:nvPr/>
        </p:nvSpPr>
        <p:spPr>
          <a:xfrm>
            <a:off x="8037195" y="5562124"/>
            <a:ext cx="4832985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استفاده از هوش مصنوعی و فناوری های نوین، به افزایش راندمان تولید و کاهش هزینه‌ها کمک می‌کند و به توسعه اقتصادی پایدار منجر می‌شود.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760220" y="2411373"/>
            <a:ext cx="5847278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رباتیک و اتوماسیون</a:t>
            </a:r>
            <a:endParaRPr lang="en-US" sz="4604" dirty="0"/>
          </a:p>
        </p:txBody>
      </p:sp>
      <p:sp>
        <p:nvSpPr>
          <p:cNvPr id="5" name="Text 3"/>
          <p:cNvSpPr/>
          <p:nvPr/>
        </p:nvSpPr>
        <p:spPr>
          <a:xfrm>
            <a:off x="1760220" y="3697605"/>
            <a:ext cx="3229928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کاربرد رباتیک در کشاورزی</a:t>
            </a:r>
            <a:endParaRPr lang="en-US" sz="2302" dirty="0"/>
          </a:p>
        </p:txBody>
      </p:sp>
      <p:sp>
        <p:nvSpPr>
          <p:cNvPr id="6" name="Text 4"/>
          <p:cNvSpPr/>
          <p:nvPr/>
        </p:nvSpPr>
        <p:spPr>
          <a:xfrm>
            <a:off x="1760220" y="4285298"/>
            <a:ext cx="528399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ربات ها می توانند کارهای تکراری و طاقت فرسا را انجام دهند. ربات ها برای برداشت محصولات، کاشت بذر، و سمپاشی استفاده می شوند. ربات ها با استفاده از حسگرها و سیستم های هوش مصنوعی اطلاعات را جمع آوری و آنالیز می کنند.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697605"/>
            <a:ext cx="391156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مزایای استفاده از اتوماسیون</a:t>
            </a:r>
            <a:endParaRPr lang="en-US" sz="2302" dirty="0"/>
          </a:p>
        </p:txBody>
      </p:sp>
      <p:sp>
        <p:nvSpPr>
          <p:cNvPr id="8" name="Text 6"/>
          <p:cNvSpPr/>
          <p:nvPr/>
        </p:nvSpPr>
        <p:spPr>
          <a:xfrm>
            <a:off x="7593806" y="4285298"/>
            <a:ext cx="528399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استفاده از ربات و سیستم های اتوماسیون به کاهش هزینه ها، افزایش بهره وری، و کاهش نیروی کار منجر می شود. اتوماسیون به کاهش خطاها، افزایش دقت و بهبود کیفیت محصولات کمک می کند.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760220" y="1167765"/>
            <a:ext cx="6031349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مراقبت از دام و پرورش</a:t>
            </a:r>
            <a:endParaRPr lang="en-US" sz="4604" dirty="0"/>
          </a:p>
        </p:txBody>
      </p:sp>
      <p:sp>
        <p:nvSpPr>
          <p:cNvPr id="5" name="Shape 3"/>
          <p:cNvSpPr/>
          <p:nvPr/>
        </p:nvSpPr>
        <p:spPr>
          <a:xfrm>
            <a:off x="1760220" y="2592824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2371130" y="2592824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نظارت بر سلامت دام</a:t>
            </a:r>
            <a:endParaRPr lang="en-US" sz="2302" dirty="0"/>
          </a:p>
        </p:txBody>
      </p:sp>
      <p:sp>
        <p:nvSpPr>
          <p:cNvPr id="7" name="Text 5"/>
          <p:cNvSpPr/>
          <p:nvPr/>
        </p:nvSpPr>
        <p:spPr>
          <a:xfrm>
            <a:off x="2371130" y="3091577"/>
            <a:ext cx="4832985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سیستم‌های هوش مصنوعی می‌توانند به تشخیص بیماری‌ها و مراقبت بهتر از دام کمک کنند. این فناوری با تجزیه و تحلیل داده‌های حسی ، مانند تصاویر و فیلم‌ها ، می‌تواند نشانه‌های بیماری را شناسایی کند.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592824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8037195" y="2592824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بهبود رژیم غذایی</a:t>
            </a:r>
            <a:endParaRPr lang="en-US" sz="2302" dirty="0"/>
          </a:p>
        </p:txBody>
      </p:sp>
      <p:sp>
        <p:nvSpPr>
          <p:cNvPr id="10" name="Text 8"/>
          <p:cNvSpPr/>
          <p:nvPr/>
        </p:nvSpPr>
        <p:spPr>
          <a:xfrm>
            <a:off x="8037195" y="3091577"/>
            <a:ext cx="4832985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به کشاورزان کمک می‌کند تا رژیم غذایی مناسبی را برای دام خود طراحی کنند. این فناوری با تجزیه و تحلیل داده‌های تولید و شرایط دام، می‌تواند به بهبود کیفیت و مقدار محصولات دامی منجر شود.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1760220" y="4896683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2371130" y="4896683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بهبود شرایط محیطی</a:t>
            </a:r>
            <a:endParaRPr lang="en-US" sz="2302" dirty="0"/>
          </a:p>
        </p:txBody>
      </p:sp>
      <p:sp>
        <p:nvSpPr>
          <p:cNvPr id="13" name="Text 11"/>
          <p:cNvSpPr/>
          <p:nvPr/>
        </p:nvSpPr>
        <p:spPr>
          <a:xfrm>
            <a:off x="2371130" y="5395436"/>
            <a:ext cx="4832985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می‌تواند به بهبود شرایط محیطی برای دام کمک کند. با استفاده از سیستم‌های هوشمند ، می‌توان دمای محیط، رطوبت و نور را به طور بهینه تنظیم کرد. این فناوری به افزایش رفاه دام و کاهش خطرات بیماری کمک می‌کند.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896683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037195" y="4896683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افزایش بهره وری</a:t>
            </a:r>
            <a:endParaRPr lang="en-US" sz="2302" dirty="0"/>
          </a:p>
        </p:txBody>
      </p:sp>
      <p:sp>
        <p:nvSpPr>
          <p:cNvPr id="16" name="Text 14"/>
          <p:cNvSpPr/>
          <p:nvPr/>
        </p:nvSpPr>
        <p:spPr>
          <a:xfrm>
            <a:off x="8037195" y="5395436"/>
            <a:ext cx="4832985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می‌تواند به افزایش بهره وری در پرورش دام کمک کند. این فناوری به بهبود رژیم غذایی ، مدیریت بیماری‌ها و بهبود شرایط محیطی کمک می‌کند. این فناوری به کاهش هزینه‌ها و افزایش سود کشاورزان منجر می‌شود.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935361"/>
            <a:ext cx="7477601" cy="30257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942"/>
              </a:lnSpc>
              <a:buNone/>
            </a:pPr>
            <a:r>
              <a:rPr lang="en-US" sz="635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آینده هوش مصنوعی در کشاورزی</a:t>
            </a:r>
            <a:endParaRPr lang="en-US" sz="6354" dirty="0"/>
          </a:p>
        </p:txBody>
      </p:sp>
      <p:sp>
        <p:nvSpPr>
          <p:cNvPr id="6" name="Text 3"/>
          <p:cNvSpPr/>
          <p:nvPr/>
        </p:nvSpPr>
        <p:spPr>
          <a:xfrm>
            <a:off x="6319599" y="5294352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به طور فزاینده‌ای در کشاورزی نقش مهمی ایفا می‌کند. این فناوری به کشاورزان کمک می‌کند تا بهره‌وری و بازدهی را بهبود بخشند و به چالش‌های مهم مانند تغییر آب و هوا و افزایش جمعیت جهان پاسخ گویند.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324451"/>
            <a:ext cx="7477601" cy="30257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942"/>
              </a:lnSpc>
              <a:buNone/>
            </a:pPr>
            <a:r>
              <a:rPr lang="en-US" sz="635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هوش مصنوعی </a:t>
            </a:r>
            <a:r>
              <a:rPr lang="en-US" sz="6354" b="1" dirty="0" err="1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در</a:t>
            </a:r>
            <a:r>
              <a:rPr lang="en-US" sz="635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</a:t>
            </a:r>
            <a:r>
              <a:rPr lang="fa-IR" sz="635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صنعت کشاورزی</a:t>
            </a:r>
            <a:endParaRPr lang="en-US" sz="6354" dirty="0"/>
          </a:p>
        </p:txBody>
      </p:sp>
      <p:sp>
        <p:nvSpPr>
          <p:cNvPr id="6" name="Text 3"/>
          <p:cNvSpPr/>
          <p:nvPr/>
        </p:nvSpPr>
        <p:spPr>
          <a:xfrm>
            <a:off x="833199" y="4683443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کشاورزی، یکی از مهم‌ترین بخش‌های اقتصاد و تامین غذای انسان، در حال دگرگونی با ورود هوش مصنوعی است.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5599867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این انقلاب، با استفاده از فناوری‌های نوین، روشی جدید و کارآمدتر را برای تولید محصولات کشاورزی ارائه می‌دهد.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33199" y="6532959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1299686" y="6516291"/>
            <a:ext cx="2165628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760220" y="2000964"/>
            <a:ext cx="7063145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چالش‌های کشاورزی سنتی</a:t>
            </a:r>
            <a:endParaRPr lang="en-US" sz="4604" dirty="0"/>
          </a:p>
        </p:txBody>
      </p:sp>
      <p:sp>
        <p:nvSpPr>
          <p:cNvPr id="5" name="Shape 3"/>
          <p:cNvSpPr/>
          <p:nvPr/>
        </p:nvSpPr>
        <p:spPr>
          <a:xfrm>
            <a:off x="1760220" y="3426023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2371130" y="3426023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کمبود منابع</a:t>
            </a:r>
            <a:endParaRPr lang="en-US" sz="2302" dirty="0"/>
          </a:p>
        </p:txBody>
      </p:sp>
      <p:sp>
        <p:nvSpPr>
          <p:cNvPr id="7" name="Text 5"/>
          <p:cNvSpPr/>
          <p:nvPr/>
        </p:nvSpPr>
        <p:spPr>
          <a:xfrm>
            <a:off x="2371130" y="3924776"/>
            <a:ext cx="4832985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آب، خاک و نیروی کار، از جمله منابع محدودی هستند که کشاورزی سنتی با آن مواجه است.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3426023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8037195" y="3426023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نوسانات آب و هوایی</a:t>
            </a:r>
            <a:endParaRPr lang="en-US" sz="2302" dirty="0"/>
          </a:p>
        </p:txBody>
      </p:sp>
      <p:sp>
        <p:nvSpPr>
          <p:cNvPr id="10" name="Text 8"/>
          <p:cNvSpPr/>
          <p:nvPr/>
        </p:nvSpPr>
        <p:spPr>
          <a:xfrm>
            <a:off x="8037195" y="3924776"/>
            <a:ext cx="4832985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خشکسالی، سیل و تغییرات ناگهانی دما، راندمان تولید را به خطر می‌اندازند.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1760220" y="5063371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2371130" y="5063371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آفات و بیماری‌ها</a:t>
            </a:r>
            <a:endParaRPr lang="en-US" sz="2302" dirty="0"/>
          </a:p>
        </p:txBody>
      </p:sp>
      <p:sp>
        <p:nvSpPr>
          <p:cNvPr id="13" name="Text 11"/>
          <p:cNvSpPr/>
          <p:nvPr/>
        </p:nvSpPr>
        <p:spPr>
          <a:xfrm>
            <a:off x="2371130" y="5562124"/>
            <a:ext cx="4832985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کنترل آفات و بیماری‌ها، هزینه‌بر و زمان‌بر است و راندمان تولید را تحت تاثیر قرار می‌دهد.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5063371"/>
            <a:ext cx="388739" cy="388739"/>
          </a:xfrm>
          <a:prstGeom prst="roundRect">
            <a:avLst>
              <a:gd name="adj" fmla="val 25722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8037195" y="5063371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مصرف بالای انرژی</a:t>
            </a:r>
            <a:endParaRPr lang="en-US" sz="2302" dirty="0"/>
          </a:p>
        </p:txBody>
      </p:sp>
      <p:sp>
        <p:nvSpPr>
          <p:cNvPr id="16" name="Text 14"/>
          <p:cNvSpPr/>
          <p:nvPr/>
        </p:nvSpPr>
        <p:spPr>
          <a:xfrm>
            <a:off x="8037195" y="5562124"/>
            <a:ext cx="4832985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کشاورزی سنتی، به انرژی زیادی برای آبیاری، کود دهی و حمل و نقل نیاز دارد.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760220" y="1507688"/>
            <a:ext cx="11109960" cy="14616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مزایای استفاده از هوش مصنوعی در کشاورزی</a:t>
            </a:r>
            <a:endParaRPr lang="en-US" sz="460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220" y="3413641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60220" y="4191238"/>
            <a:ext cx="2527459" cy="731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افزایش راندمان تولید</a:t>
            </a:r>
            <a:endParaRPr lang="en-US" sz="2302" dirty="0"/>
          </a:p>
        </p:txBody>
      </p:sp>
      <p:sp>
        <p:nvSpPr>
          <p:cNvPr id="7" name="Text 4"/>
          <p:cNvSpPr/>
          <p:nvPr/>
        </p:nvSpPr>
        <p:spPr>
          <a:xfrm>
            <a:off x="1760220" y="5055513"/>
            <a:ext cx="2527459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با اتوماسیون کارها، راندمان تولید را به طور قابل توجهی افزایش می‌دهد.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0935" y="3413641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620935" y="4191238"/>
            <a:ext cx="2527578" cy="731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کاهش مصرف آب و انرژی</a:t>
            </a:r>
            <a:endParaRPr lang="en-US" sz="2302" dirty="0"/>
          </a:p>
        </p:txBody>
      </p:sp>
      <p:sp>
        <p:nvSpPr>
          <p:cNvPr id="10" name="Text 6"/>
          <p:cNvSpPr/>
          <p:nvPr/>
        </p:nvSpPr>
        <p:spPr>
          <a:xfrm>
            <a:off x="4620935" y="5055513"/>
            <a:ext cx="252757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سیستم‌های آبیاری هوشمند با استفاده از هوش مصنوعی، مصرف آب را بهینه می‌کنند و مصرف انرژی را کاهش می‌دهند.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3413641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1768" y="4191238"/>
            <a:ext cx="2527578" cy="731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مدیریت آفات و بیماری‌ها</a:t>
            </a:r>
            <a:endParaRPr lang="en-US" sz="2302" dirty="0"/>
          </a:p>
        </p:txBody>
      </p:sp>
      <p:sp>
        <p:nvSpPr>
          <p:cNvPr id="13" name="Text 8"/>
          <p:cNvSpPr/>
          <p:nvPr/>
        </p:nvSpPr>
        <p:spPr>
          <a:xfrm>
            <a:off x="7481768" y="5055513"/>
            <a:ext cx="252757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به شناسایی و پیش‌بینی آفات و بیماری‌ها کمک می‌کند و به کشاورزان امکان می‌دهد تا به موقع اقدام کنند.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42602" y="3413641"/>
            <a:ext cx="555427" cy="55542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342602" y="4191238"/>
            <a:ext cx="2527578" cy="731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پیش‌بینی برداشت و قیمت‌ها</a:t>
            </a:r>
            <a:endParaRPr lang="en-US" sz="2302" dirty="0"/>
          </a:p>
        </p:txBody>
      </p:sp>
      <p:sp>
        <p:nvSpPr>
          <p:cNvPr id="16" name="Text 10"/>
          <p:cNvSpPr/>
          <p:nvPr/>
        </p:nvSpPr>
        <p:spPr>
          <a:xfrm>
            <a:off x="10342602" y="5055513"/>
            <a:ext cx="2527578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با تحلیل داده‌ها، هوش مصنوعی به پیش‌بینی دقیق‌تر برداشت و قیمت محصولات کمک می‌کند.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760220" y="1230154"/>
            <a:ext cx="7165419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افزایش راندمان محصولات</a:t>
            </a:r>
            <a:endParaRPr lang="en-US" sz="460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220" y="2405301"/>
            <a:ext cx="3481149" cy="215145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60220" y="4834414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کاهش ضایعات</a:t>
            </a:r>
            <a:endParaRPr lang="en-US" sz="2302" dirty="0"/>
          </a:p>
        </p:txBody>
      </p:sp>
      <p:sp>
        <p:nvSpPr>
          <p:cNvPr id="7" name="Text 4"/>
          <p:cNvSpPr/>
          <p:nvPr/>
        </p:nvSpPr>
        <p:spPr>
          <a:xfrm>
            <a:off x="1760220" y="5333167"/>
            <a:ext cx="3481149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با نظارت مداوم و دقیق بر محصولات، زمان برداشت بهینه را مشخص می‌کند و از هدر رفتن محصول جلوگیری می‌کند.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625" y="2405301"/>
            <a:ext cx="3481149" cy="215145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574625" y="4834414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بهبود مصرف کود</a:t>
            </a:r>
            <a:endParaRPr lang="en-US" sz="2302" dirty="0"/>
          </a:p>
        </p:txBody>
      </p:sp>
      <p:sp>
        <p:nvSpPr>
          <p:cNvPr id="10" name="Text 6"/>
          <p:cNvSpPr/>
          <p:nvPr/>
        </p:nvSpPr>
        <p:spPr>
          <a:xfrm>
            <a:off x="5574625" y="5333167"/>
            <a:ext cx="3481149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با استفاده از حسگرها و الگوریتم‌های هوش مصنوعی، می‌توان میزان کود مورد نیاز هر محصول را به طور دقیق تعیین کرد و از هدر رفتن کود و آسیب به محیط زیست جلوگیری کرد.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9031" y="2405301"/>
            <a:ext cx="3481149" cy="215145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389031" y="4834414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اتوماسیون برداشت</a:t>
            </a:r>
            <a:endParaRPr lang="en-US" sz="2302" dirty="0"/>
          </a:p>
        </p:txBody>
      </p:sp>
      <p:sp>
        <p:nvSpPr>
          <p:cNvPr id="13" name="Text 8"/>
          <p:cNvSpPr/>
          <p:nvPr/>
        </p:nvSpPr>
        <p:spPr>
          <a:xfrm>
            <a:off x="9389031" y="5333167"/>
            <a:ext cx="3481149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ربات‌های کشاورزی با دقت و سرعت بالا، برداشت محصولات را انجام می‌دهند و به طور قابل توجهی راندمان تولید را افزایش می‌دهند.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760220" y="2061924"/>
            <a:ext cx="6775013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کاهش مصرف آب و انرژی</a:t>
            </a:r>
            <a:endParaRPr lang="en-US" sz="4604" dirty="0"/>
          </a:p>
        </p:txBody>
      </p:sp>
      <p:sp>
        <p:nvSpPr>
          <p:cNvPr id="5" name="Text 3"/>
          <p:cNvSpPr/>
          <p:nvPr/>
        </p:nvSpPr>
        <p:spPr>
          <a:xfrm>
            <a:off x="1760220" y="3348157"/>
            <a:ext cx="3341608" cy="731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سیستم‌های آبیاری هوشمند</a:t>
            </a:r>
            <a:endParaRPr lang="en-US" sz="2302" dirty="0"/>
          </a:p>
        </p:txBody>
      </p:sp>
      <p:sp>
        <p:nvSpPr>
          <p:cNvPr id="6" name="Text 4"/>
          <p:cNvSpPr/>
          <p:nvPr/>
        </p:nvSpPr>
        <p:spPr>
          <a:xfrm>
            <a:off x="1760220" y="4301371"/>
            <a:ext cx="334160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با استفاده از حسگرها و الگوریتم‌های پیشرفته، رطوبت خاک را رصد می‌کند. آبیاری به طور دقیق و هوشمندانه انجام می‌شود و هدررفت آب به حداقل می‌رسد.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651421" y="3348157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انرژی تجدید پذیر</a:t>
            </a:r>
            <a:endParaRPr lang="en-US" sz="2302" dirty="0"/>
          </a:p>
        </p:txBody>
      </p:sp>
      <p:sp>
        <p:nvSpPr>
          <p:cNvPr id="8" name="Text 6"/>
          <p:cNvSpPr/>
          <p:nvPr/>
        </p:nvSpPr>
        <p:spPr>
          <a:xfrm>
            <a:off x="5651421" y="3935849"/>
            <a:ext cx="334160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فناوری‌های هوش مصنوعی، امکان استفاده از انرژی خورشیدی و بادی را در مزارع فراهم می‌کنند. این امر به کاهش مصرف سوخت‌های فسیلی و گازهای گلخانه‌ای منجر می‌شود.</a:t>
            </a: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2621" y="3375898"/>
            <a:ext cx="3341608" cy="228635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760220" y="2048232"/>
            <a:ext cx="6627733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مدیریت آفات و بیماری‌ها</a:t>
            </a:r>
            <a:endParaRPr lang="en-US" sz="4604" dirty="0"/>
          </a:p>
        </p:txBody>
      </p:sp>
      <p:sp>
        <p:nvSpPr>
          <p:cNvPr id="5" name="Shape 3"/>
          <p:cNvSpPr/>
          <p:nvPr/>
        </p:nvSpPr>
        <p:spPr>
          <a:xfrm>
            <a:off x="1760220" y="3223379"/>
            <a:ext cx="3555206" cy="2957870"/>
          </a:xfrm>
          <a:prstGeom prst="roundRect">
            <a:avLst>
              <a:gd name="adj" fmla="val 338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990011" y="3453170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تشخیص زودهنگام</a:t>
            </a:r>
            <a:endParaRPr lang="en-US" sz="2302" dirty="0"/>
          </a:p>
        </p:txBody>
      </p:sp>
      <p:sp>
        <p:nvSpPr>
          <p:cNvPr id="7" name="Text 5"/>
          <p:cNvSpPr/>
          <p:nvPr/>
        </p:nvSpPr>
        <p:spPr>
          <a:xfrm>
            <a:off x="1990011" y="3951923"/>
            <a:ext cx="3095625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با استفاده از تصاویر و داده‌های حسگرها، آفات و بیماری‌ها را به سرعت تشخیص می‌دهد. این تشخیص زودهنگام به جلوگیری از شیوع گسترده و خسارت به محصولات کمک می‌کند.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537597" y="3223379"/>
            <a:ext cx="3555206" cy="2957870"/>
          </a:xfrm>
          <a:prstGeom prst="roundRect">
            <a:avLst>
              <a:gd name="adj" fmla="val 338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767387" y="3453170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کنترل هوشمند</a:t>
            </a:r>
            <a:endParaRPr lang="en-US" sz="2302" dirty="0"/>
          </a:p>
        </p:txBody>
      </p:sp>
      <p:sp>
        <p:nvSpPr>
          <p:cNvPr id="10" name="Text 8"/>
          <p:cNvSpPr/>
          <p:nvPr/>
        </p:nvSpPr>
        <p:spPr>
          <a:xfrm>
            <a:off x="5767387" y="3951923"/>
            <a:ext cx="3095625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با استفاده از الگوریتم‌های پیشرفته، هوش مصنوعی به تعیین بهترین روش‌های کنترل آفات و بیماری‌ها، مانند استفاده از سموم، حشره‌کش‌ها یا روش‌های ارگانیک، کمک می‌کند.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314974" y="3223379"/>
            <a:ext cx="3555206" cy="2957870"/>
          </a:xfrm>
          <a:prstGeom prst="roundRect">
            <a:avLst>
              <a:gd name="adj" fmla="val 338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544764" y="3453170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پیشگیری موثر</a:t>
            </a:r>
            <a:endParaRPr lang="en-US" sz="2302" dirty="0"/>
          </a:p>
        </p:txBody>
      </p:sp>
      <p:sp>
        <p:nvSpPr>
          <p:cNvPr id="13" name="Text 11"/>
          <p:cNvSpPr/>
          <p:nvPr/>
        </p:nvSpPr>
        <p:spPr>
          <a:xfrm>
            <a:off x="9544764" y="3951923"/>
            <a:ext cx="3095625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با تحلیل داده‌های گذشته، هوش مصنوعی به پیش‌بینی احتمال شیوع آفات و بیماری‌ها کمک می‌کند. این پیش‌بینی به کشاورزان امکان می‌دهد تا اقدامات پیشگیرانه لازم را به موقع انجام دهند.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760220" y="1230154"/>
            <a:ext cx="7726204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پیش‌بینی برداشت و قیمت‌ها</a:t>
            </a:r>
            <a:endParaRPr lang="en-US" sz="460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220" y="2405301"/>
            <a:ext cx="3481149" cy="215145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60220" y="4834414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بهبود برنامه‌ریزی</a:t>
            </a:r>
            <a:endParaRPr lang="en-US" sz="2302" dirty="0"/>
          </a:p>
        </p:txBody>
      </p:sp>
      <p:sp>
        <p:nvSpPr>
          <p:cNvPr id="7" name="Text 4"/>
          <p:cNvSpPr/>
          <p:nvPr/>
        </p:nvSpPr>
        <p:spPr>
          <a:xfrm>
            <a:off x="1760220" y="5333167"/>
            <a:ext cx="3481149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با تحلیل داده‌های تاریخی و فعلی، برداشت محصولات را با دقت بیشتری پیش‌بینی می‌کند و به کشاورزان در برنامه‌ریزی برای برداشت و ذخیره‌سازی کمک می‌کند.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625" y="2405301"/>
            <a:ext cx="3481149" cy="215145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574625" y="4834414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تصمیم‌گیری دقیق‌تر</a:t>
            </a:r>
            <a:endParaRPr lang="en-US" sz="2302" dirty="0"/>
          </a:p>
        </p:txBody>
      </p:sp>
      <p:sp>
        <p:nvSpPr>
          <p:cNvPr id="10" name="Text 6"/>
          <p:cNvSpPr/>
          <p:nvPr/>
        </p:nvSpPr>
        <p:spPr>
          <a:xfrm>
            <a:off x="5574625" y="5333167"/>
            <a:ext cx="3481149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با استفاده از هوش مصنوعی، می‌توان قیمت محصولات را در آینده پیش‌بینی کرد و به کشاورزان در مذاکره با خریداران و فروش محصولات در زمان مناسب کمک کرد.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9031" y="2405301"/>
            <a:ext cx="3481149" cy="215145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389031" y="4834414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کاهش ریسک</a:t>
            </a:r>
            <a:endParaRPr lang="en-US" sz="2302" dirty="0"/>
          </a:p>
        </p:txBody>
      </p:sp>
      <p:sp>
        <p:nvSpPr>
          <p:cNvPr id="13" name="Text 8"/>
          <p:cNvSpPr/>
          <p:nvPr/>
        </p:nvSpPr>
        <p:spPr>
          <a:xfrm>
            <a:off x="9389031" y="5333167"/>
            <a:ext cx="3481149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به کشاورزان امکان می‌دهد تا با توجه به پیش‌بینی قیمت‌ها، تصمیمات بهتری در مورد کاشت، برداشت و فروش محصولات خود بگیرند.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760220" y="1458039"/>
            <a:ext cx="6557486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بهبود کیفیت محصولات</a:t>
            </a:r>
            <a:endParaRPr lang="en-US" sz="4604" dirty="0"/>
          </a:p>
        </p:txBody>
      </p:sp>
      <p:sp>
        <p:nvSpPr>
          <p:cNvPr id="5" name="Shape 3"/>
          <p:cNvSpPr/>
          <p:nvPr/>
        </p:nvSpPr>
        <p:spPr>
          <a:xfrm>
            <a:off x="1760220" y="2633186"/>
            <a:ext cx="5443895" cy="1958102"/>
          </a:xfrm>
          <a:prstGeom prst="roundRect">
            <a:avLst>
              <a:gd name="adj" fmla="val 5106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990011" y="2862977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مزه و طعم بهتر</a:t>
            </a:r>
            <a:endParaRPr lang="en-US" sz="2302" dirty="0"/>
          </a:p>
        </p:txBody>
      </p:sp>
      <p:sp>
        <p:nvSpPr>
          <p:cNvPr id="7" name="Text 5"/>
          <p:cNvSpPr/>
          <p:nvPr/>
        </p:nvSpPr>
        <p:spPr>
          <a:xfrm>
            <a:off x="1990011" y="3361730"/>
            <a:ext cx="4984313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با تحلیل داده‌ها، به بهبود مزه و طعم محصولات کمک می‌کند. بهبود کیفیت کود، آبیاری و مراقبت از محصولات، مزه و طعم آن‌ها را بهتر می‌کند.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633186"/>
            <a:ext cx="5443895" cy="1958102"/>
          </a:xfrm>
          <a:prstGeom prst="roundRect">
            <a:avLst>
              <a:gd name="adj" fmla="val 5106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656076" y="2862977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ماندگاری بیشتر</a:t>
            </a:r>
            <a:endParaRPr lang="en-US" sz="2302" dirty="0"/>
          </a:p>
        </p:txBody>
      </p:sp>
      <p:sp>
        <p:nvSpPr>
          <p:cNvPr id="10" name="Text 8"/>
          <p:cNvSpPr/>
          <p:nvPr/>
        </p:nvSpPr>
        <p:spPr>
          <a:xfrm>
            <a:off x="7656076" y="3361730"/>
            <a:ext cx="4984313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با تشخیص زودهنگام آفات و بیماری‌ها، از خسارت به محصولات جلوگیری می‌کند. این امر به ماندگاری بیشتر محصولات کمک می‌کند.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1760220" y="4813459"/>
            <a:ext cx="5443895" cy="1958102"/>
          </a:xfrm>
          <a:prstGeom prst="roundRect">
            <a:avLst>
              <a:gd name="adj" fmla="val 5106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990011" y="5043249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ظاهر بهتر</a:t>
            </a:r>
            <a:endParaRPr lang="en-US" sz="2302" dirty="0"/>
          </a:p>
        </p:txBody>
      </p:sp>
      <p:sp>
        <p:nvSpPr>
          <p:cNvPr id="13" name="Text 11"/>
          <p:cNvSpPr/>
          <p:nvPr/>
        </p:nvSpPr>
        <p:spPr>
          <a:xfrm>
            <a:off x="1990011" y="5542002"/>
            <a:ext cx="4984313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به بهبود ظاهر محصولات کمک می‌کند. مثلاً با کنترل نور و دما، می‌توان رنگ و شکل محصولات را بهتر کرد.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813459"/>
            <a:ext cx="5443895" cy="1958102"/>
          </a:xfrm>
          <a:prstGeom prst="roundRect">
            <a:avLst>
              <a:gd name="adj" fmla="val 5106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656076" y="5043249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ارزش غذایی بالاتر</a:t>
            </a:r>
            <a:endParaRPr lang="en-US" sz="2302" dirty="0"/>
          </a:p>
        </p:txBody>
      </p:sp>
      <p:sp>
        <p:nvSpPr>
          <p:cNvPr id="16" name="Text 14"/>
          <p:cNvSpPr/>
          <p:nvPr/>
        </p:nvSpPr>
        <p:spPr>
          <a:xfrm>
            <a:off x="7656076" y="5542002"/>
            <a:ext cx="4984313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هوش مصنوعی با کنترل شرایط رشد محصولات، می‌تواند ارزش غذایی آن‌ها را افزایش دهد. مثلاً میزان ویتامین و مواد معدنی محصولات را بهبود بخشد.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</TotalTime>
  <Words>1252</Words>
  <Application>Microsoft Office PowerPoint</Application>
  <PresentationFormat>Custom</PresentationFormat>
  <Paragraphs>100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Alexandria</vt:lpstr>
      <vt:lpstr>Aptos</vt:lpstr>
      <vt:lpstr>Aptos Display</vt:lpstr>
      <vt:lpstr>Arial</vt:lpstr>
      <vt:lpstr>Sora</vt:lpstr>
      <vt:lpstr>Office Theme</vt:lpstr>
      <vt:lpstr>موضوع ارائه : هوش مصنوعی در صنعت کشاورزی  دانشجو:سیدمحمدعلی حسینی استاد :دکتر عصایی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ali hoseyni</cp:lastModifiedBy>
  <cp:revision>3</cp:revision>
  <dcterms:created xsi:type="dcterms:W3CDTF">2024-06-15T11:58:31Z</dcterms:created>
  <dcterms:modified xsi:type="dcterms:W3CDTF">2024-06-17T19:16:32Z</dcterms:modified>
</cp:coreProperties>
</file>